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30882421b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30882421b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30882421b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30882421b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30882421b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30882421b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330882421b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330882421b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30882421b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330882421b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824000" y="1613825"/>
            <a:ext cx="6254100" cy="18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Разговаривать умеют все, но это неправда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Курс, что такое коммуникация в медиа. И чем отличается хорошая от плохой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 что курс. Основная идея 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832800" y="2236125"/>
            <a:ext cx="7030500" cy="31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Всем кажется, что с навыками </a:t>
            </a:r>
            <a:r>
              <a:rPr lang="ru"/>
              <a:t>коммуникации</a:t>
            </a:r>
            <a:r>
              <a:rPr lang="ru"/>
              <a:t> рождаются. Это полное вранье - люди рождаются с инструментом,  например, речи или/и языка тела. И потом считают, что их не понимают, не слышат или не хотят общаться, потому что мир плохой. Это не правда. Мир всегда ровный и равный. Просто часть людей овладевают навыками, а некоторые нет.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Этот курс </a:t>
            </a:r>
            <a:r>
              <a:rPr lang="ru"/>
              <a:t>рассчитан</a:t>
            </a:r>
            <a:r>
              <a:rPr lang="ru"/>
              <a:t> для тех, кто должен много общаться с людьми: получать информацию устную или письменную, брать интервью или выступать</a:t>
            </a:r>
            <a:r>
              <a:rPr lang="ru"/>
              <a:t>. </a:t>
            </a:r>
            <a:r>
              <a:rPr lang="ru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Курс состоит из 7 он-лайн встреч с практическими занятиями.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 встреч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1190750" y="2163100"/>
            <a:ext cx="70305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Прежде чем начать любую коммуникацию,  очень важно понять какой ты сам в общении. Ты интроверт или </a:t>
            </a:r>
            <a:r>
              <a:rPr lang="ru"/>
              <a:t>экстраверт</a:t>
            </a:r>
            <a:r>
              <a:rPr lang="ru"/>
              <a:t>. Эти знания и определения себя меняют способ взаимодействия с миром. И его реакцию на ваши запросы. Как это определить.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Люди не идиоты - они просто разные. Понимание ценности разности значительно повышает качество коммуникации. На примере 5 - 6 участников мы говорим о том, как по разному мы описываем одни и те же события или вещи. о чем это говорит? 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Правила начала коммуникации: телефон, сети, почта, видео? Скорость, громкость, смех.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 встреч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1303800" y="2360925"/>
            <a:ext cx="70305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  </a:t>
            </a:r>
            <a:r>
              <a:rPr lang="ru"/>
              <a:t> </a:t>
            </a:r>
            <a:r>
              <a:rPr lang="ru"/>
              <a:t>Теперь когда мы немного разобрались в базовых вещах. На что надо обращать внимание при подготовке к интервью или любым другим встречам.  И как стать по-настоящему заинтересованным в разговоре. Как быть равным и  почему потом вы можете разлюбить.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5.. </a:t>
            </a:r>
            <a:r>
              <a:rPr lang="ru"/>
              <a:t>Что делать, когда вообще ничего не понятно. Как переспрашивать и почему это нормально? Как понять, что что-то пошло не так? Почему и когда можно перебивать? Как проверить, что вы услышали, то что человек имел ввиду, и не думать за него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 6. Ч</a:t>
            </a:r>
            <a:r>
              <a:rPr lang="ru"/>
              <a:t>то такое хорошая коммуникация и что такое плохая, Как задавать сложные, неудобные вопросы? Особенно сейчас, когда много надо разговаривать с людьми в крайне тяжелой ситуации.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7. Почему мы не можем врать, а они могут? Этика в коммуникации современной журналистики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Тайминг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1313225" y="2163075"/>
            <a:ext cx="70305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/>
              <a:t> Каждая встреча - 90 минут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/>
              <a:t>Настройка аудитории на работу -  15 минут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/>
              <a:t>Разговор по заявленным темам, с примерами и презентацией - 50 минут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/>
              <a:t>Ответы на вопросы - 15  минут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/>
              <a:t>Обсуждение, что надо посмотреть и подумать дома  - 10 минут</a:t>
            </a:r>
            <a:endParaRPr sz="2564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авторе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Анна Качуровская,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Журналист (КоммерсантЪ, Сноб, Радио Свобода и пр.)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Работа на управляющих </a:t>
            </a:r>
            <a:r>
              <a:rPr lang="ru"/>
              <a:t>должностях, связанных </a:t>
            </a:r>
            <a:r>
              <a:rPr lang="ru"/>
              <a:t> с </a:t>
            </a:r>
            <a:r>
              <a:rPr lang="ru"/>
              <a:t>коммуникациями (Московский зоопарк, МПГУ, Политехнический музей и пр 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Опыт написания стратегических и коммуникационных стратегий для культурных институций.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ГЛАВНОЕ:  опыт работы более 20 лет, 2 детей.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